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459" r:id="rId2"/>
    <p:sldId id="825" r:id="rId3"/>
    <p:sldId id="826" r:id="rId4"/>
    <p:sldId id="827" r:id="rId5"/>
    <p:sldId id="828" r:id="rId6"/>
    <p:sldId id="829" r:id="rId7"/>
    <p:sldId id="834" r:id="rId8"/>
    <p:sldId id="835" r:id="rId9"/>
    <p:sldId id="836" r:id="rId10"/>
    <p:sldId id="837" r:id="rId11"/>
    <p:sldId id="523" r:id="rId12"/>
    <p:sldId id="423" r:id="rId13"/>
    <p:sldId id="424" r:id="rId14"/>
    <p:sldId id="425" r:id="rId15"/>
    <p:sldId id="426" r:id="rId16"/>
    <p:sldId id="839" r:id="rId17"/>
    <p:sldId id="642" r:id="rId18"/>
    <p:sldId id="643" r:id="rId19"/>
    <p:sldId id="644" r:id="rId20"/>
    <p:sldId id="645" r:id="rId21"/>
    <p:sldId id="332" r:id="rId22"/>
    <p:sldId id="454" r:id="rId23"/>
    <p:sldId id="455" r:id="rId24"/>
    <p:sldId id="456" r:id="rId25"/>
    <p:sldId id="457" r:id="rId26"/>
    <p:sldId id="458" r:id="rId27"/>
    <p:sldId id="805" r:id="rId28"/>
    <p:sldId id="518" r:id="rId29"/>
    <p:sldId id="520" r:id="rId30"/>
    <p:sldId id="521" r:id="rId31"/>
    <p:sldId id="522" r:id="rId32"/>
    <p:sldId id="524" r:id="rId33"/>
    <p:sldId id="838" r:id="rId34"/>
    <p:sldId id="525" r:id="rId35"/>
    <p:sldId id="758" r:id="rId36"/>
    <p:sldId id="809" r:id="rId37"/>
    <p:sldId id="540" r:id="rId38"/>
    <p:sldId id="821" r:id="rId39"/>
    <p:sldId id="832" r:id="rId40"/>
    <p:sldId id="833" r:id="rId41"/>
    <p:sldId id="761" r:id="rId42"/>
    <p:sldId id="791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05" autoAdjust="0"/>
    <p:restoredTop sz="94660"/>
  </p:normalViewPr>
  <p:slideViewPr>
    <p:cSldViewPr>
      <p:cViewPr varScale="1">
        <p:scale>
          <a:sx n="101" d="100"/>
          <a:sy n="101" d="100"/>
        </p:scale>
        <p:origin x="180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604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12-03-2023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 wind is strong and the water's deep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I'm not alone here in these open seas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never fails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chasm is far too wide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never thought I'd reach the other 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810902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make all things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Work together for my good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make all things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Work together for my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241289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Our God</a:t>
            </a:r>
          </a:p>
          <a:p>
            <a:r>
              <a:rPr lang="en-GB" sz="1200" dirty="0"/>
              <a:t> CCLI Song # 5677416</a:t>
            </a:r>
          </a:p>
          <a:p>
            <a:r>
              <a:rPr lang="en-GB" sz="1200" dirty="0"/>
              <a:t>Chris Tomlin | Jesse Reeves | Jonas </a:t>
            </a:r>
            <a:r>
              <a:rPr lang="en-GB" sz="1200" dirty="0" err="1"/>
              <a:t>Myrin</a:t>
            </a:r>
            <a:r>
              <a:rPr lang="en-GB" sz="1200" dirty="0"/>
              <a:t> | Matt Redman</a:t>
            </a:r>
          </a:p>
          <a:p>
            <a:r>
              <a:rPr lang="en-GB" sz="1200" dirty="0"/>
              <a:t>© 2010 </a:t>
            </a:r>
            <a:r>
              <a:rPr lang="en-GB" sz="1200" dirty="0" err="1"/>
              <a:t>sixsteps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 err="1"/>
              <a:t>Vamos</a:t>
            </a:r>
            <a:r>
              <a:rPr lang="en-GB" sz="1200" dirty="0"/>
              <a:t> Publishing (Admin. by Integrity Music)</a:t>
            </a:r>
          </a:p>
          <a:p>
            <a:r>
              <a:rPr lang="en-GB" sz="1200" dirty="0"/>
              <a:t>worshiptogether.com songs (Admin. by Integrity Music)</a:t>
            </a:r>
          </a:p>
          <a:p>
            <a:r>
              <a:rPr lang="en-GB" sz="1200" dirty="0"/>
              <a:t>Atlas Mountain Songs (Admin. by SHOUT! Music Publishing UK)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Water You turned into wine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Opened the eyes of the blind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There's no one like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None like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Into the darkness You shine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Out of the ashes we rise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There's No one like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None like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Our God is greater, </a:t>
            </a:r>
          </a:p>
          <a:p>
            <a:r>
              <a:rPr lang="en-GB" sz="5400" dirty="0">
                <a:solidFill>
                  <a:schemeClr val="bg1"/>
                </a:solidFill>
              </a:rPr>
              <a:t>Our God is stronger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God You are higher than any other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Our God is Healer, </a:t>
            </a:r>
          </a:p>
          <a:p>
            <a:r>
              <a:rPr lang="en-GB" sz="5400" dirty="0">
                <a:solidFill>
                  <a:schemeClr val="bg1"/>
                </a:solidFill>
              </a:rPr>
              <a:t>Awesome in power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Our God,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And if Our God is for us, 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Then who could ever stop us?</a:t>
            </a:r>
            <a:br>
              <a:rPr lang="en-GB" sz="5400" dirty="0">
                <a:solidFill>
                  <a:schemeClr val="bg1"/>
                </a:solidFill>
              </a:rPr>
            </a:b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And if our God is with us, 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Then what can stand against?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63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give hope You restore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rgbClr val="00A3E0"/>
                </a:solidFill>
                <a:latin typeface="akagi_probook"/>
              </a:rPr>
              <a:t>Nothing Is Impossible</a:t>
            </a:r>
            <a:endParaRPr lang="en-GB" sz="44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5199808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 err="1">
                <a:solidFill>
                  <a:schemeClr val="bg1"/>
                </a:solidFill>
              </a:rPr>
              <a:t>Joth</a:t>
            </a:r>
            <a:r>
              <a:rPr lang="en-GB" sz="1200" dirty="0">
                <a:solidFill>
                  <a:schemeClr val="bg1"/>
                </a:solidFill>
              </a:rPr>
              <a:t> Hunt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2008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891793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How Great Is Our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4348399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Tomlin | Ed Cash | Jesse Reeves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2004 </a:t>
            </a: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Wondrously Made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 splendour of the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Clothed in majesty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all the earth rejoice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the earth rejoice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wraps Himself in light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darkness tries to hide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trembles at His voice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trembles at His voice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300418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age to age He stands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time is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Godhead three in 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Father Spirit 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Lion and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Lion and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540285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1353285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Name above all names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heart will sing</a:t>
            </a:r>
          </a:p>
          <a:p>
            <a:r>
              <a:rPr lang="en-GB" sz="4000">
                <a:solidFill>
                  <a:schemeClr val="bg1"/>
                </a:solidFill>
              </a:rPr>
              <a:t>How great is our God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219709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Through You I can do anything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can do all things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it's You who gives me strength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Nothing is impossible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Through You blind eyes are open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Strongholds are broken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living by faith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Nothing is impossible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819063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0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7857EC-3A07-6F75-D0AF-BAB5C8EC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83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D78427-D0CB-AC52-024F-83583C34C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1" b="14203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93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not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live by what I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not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live by what I feel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854307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0EE9E-E36E-9EB3-0391-215949A7E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3" r="-2" b="-2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59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86BC5-E414-AEF9-334F-C851FF9E6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3" r="2010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Deep down I know that 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here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know that 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can do anything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746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believe I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I believe in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190393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Your Love Never Fails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5337172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Anthony Skinner | Chris </a:t>
            </a:r>
            <a:r>
              <a:rPr lang="en-GB" sz="1200" dirty="0" err="1">
                <a:solidFill>
                  <a:schemeClr val="bg1"/>
                </a:solidFill>
              </a:rPr>
              <a:t>McClarney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2008 Integrity's Alleluia!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Out Of The Cave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6582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Nothing can separate</a:t>
            </a:r>
          </a:p>
          <a:p>
            <a:r>
              <a:rPr lang="en-GB" sz="4000" dirty="0">
                <a:solidFill>
                  <a:schemeClr val="bg1"/>
                </a:solidFill>
              </a:rPr>
              <a:t>Even if I ran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never fails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know I still make mistakes but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have new mercies for me </a:t>
            </a:r>
            <a:r>
              <a:rPr lang="en-GB" sz="4000" dirty="0" err="1">
                <a:solidFill>
                  <a:schemeClr val="bg1"/>
                </a:solidFill>
              </a:rPr>
              <a:t>ev'ryday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Your love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204429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(And) You stay the same through the ages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never changes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may be pain in the night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joy comes in the morning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when the oceans rage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don't have to be afraid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I know that You love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(Your love never fails)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570588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3601</TotalTime>
  <Words>1334</Words>
  <Application>Microsoft Office PowerPoint</Application>
  <PresentationFormat>On-screen Show (4:3)</PresentationFormat>
  <Paragraphs>220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akagi_probook</vt:lpstr>
      <vt:lpstr>Arial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274</cp:revision>
  <dcterms:created xsi:type="dcterms:W3CDTF">2019-09-23T12:06:27Z</dcterms:created>
  <dcterms:modified xsi:type="dcterms:W3CDTF">2023-03-07T16:09:36Z</dcterms:modified>
</cp:coreProperties>
</file>